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85" r:id="rId2"/>
    <p:sldId id="286" r:id="rId3"/>
    <p:sldId id="28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CFE"/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86" y="5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309187"/>
            <a:ext cx="9220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  <a:defRPr/>
            </a:pPr>
            <a:r>
              <a:rPr lang="en-US" sz="20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    ỦY BAN NHÂN DÂN QUẬN THANH XUÂN</a:t>
            </a:r>
            <a:br>
              <a:rPr lang="en-US" sz="20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     TRUỜNG MẦM NON SAO SÁNG</a:t>
            </a:r>
            <a:endParaRPr lang="en-US" sz="14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21" y="1219200"/>
            <a:ext cx="135975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4897" y="1524000"/>
            <a:ext cx="9982201" cy="3261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Kim Lan</a:t>
            </a:r>
          </a:p>
        </p:txBody>
      </p:sp>
      <p:pic>
        <p:nvPicPr>
          <p:cNvPr id="2" name="bensound-acousticbreeze">
            <a:hlinkClick r:id="" action="ppaction://media"/>
            <a:extLst>
              <a:ext uri="{FF2B5EF4-FFF2-40B4-BE49-F238E27FC236}">
                <a16:creationId xmlns:a16="http://schemas.microsoft.com/office/drawing/2014/main" id="{473A311F-9111-410C-B469-DA67AC212D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87.85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1321" y="53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A039-FC32-4D7A-BA89-1541E03B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ĐO CÁC ĐỐI TƯỢNG KHÁC NHAU BẰNG 1 ĐƠN VỊ ĐOBÀI 3THƯ VIỆN MẦM NON TOÁN MẦM NON">
            <a:hlinkClick r:id="" action="ppaction://media"/>
            <a:extLst>
              <a:ext uri="{FF2B5EF4-FFF2-40B4-BE49-F238E27FC236}">
                <a16:creationId xmlns:a16="http://schemas.microsoft.com/office/drawing/2014/main" id="{E541205F-E621-4C5A-8255-AB14E0B5272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3802834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80FB-F40B-4BF2-9806-C7A9B671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livia's Book Report">
            <a:hlinkClick r:id="" action="ppaction://media"/>
            <a:extLst>
              <a:ext uri="{FF2B5EF4-FFF2-40B4-BE49-F238E27FC236}">
                <a16:creationId xmlns:a16="http://schemas.microsoft.com/office/drawing/2014/main" id="{E5558964-34D6-4928-B8BC-BC957BC87E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32"/>
            <a:ext cx="12142166" cy="6830568"/>
          </a:xfrm>
        </p:spPr>
      </p:pic>
    </p:spTree>
    <p:extLst>
      <p:ext uri="{BB962C8B-B14F-4D97-AF65-F5344CB8AC3E}">
        <p14:creationId xmlns:p14="http://schemas.microsoft.com/office/powerpoint/2010/main" val="370280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50</Words>
  <Application>Microsoft Office PowerPoint</Application>
  <PresentationFormat>Widescreen</PresentationFormat>
  <Paragraphs>7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65</cp:revision>
  <dcterms:created xsi:type="dcterms:W3CDTF">2016-04-10T13:01:26Z</dcterms:created>
  <dcterms:modified xsi:type="dcterms:W3CDTF">2022-02-20T02:33:40Z</dcterms:modified>
</cp:coreProperties>
</file>